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00" d="100"/>
          <a:sy n="100" d="100"/>
        </p:scale>
        <p:origin x="-130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18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771A0BB-0FAE-4C3E-ADC3-F398B97C4F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9F0EB99-D735-4493-A3AC-8A1B26DBD325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C9CAAE-FEFC-4B77-9DAB-923EAE2B9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022E-D068-4E20-BC5B-A67BF948E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4AA87-4E07-4BE0-85AC-BE09ED079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2BD7E-9CDC-43A2-87EC-BA839605C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F24DC9-A5F1-4D84-A167-A538CC1A9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B2CB36-70FB-471D-865E-923BE4FB4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397621-61CC-4F5A-BEF9-5D7D36752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4801BF-D8FE-4818-A2FA-D018CA80F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8A09C-2047-4197-A3C4-DC12ECA7E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68EEC3-747D-4749-8C1B-101A02867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5074829-A79B-444E-9C0F-53A1CE3BC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196F7FE4-8B4B-4910-BA75-039B4CA3E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2" r:id="rId2"/>
    <p:sldLayoutId id="2147484357" r:id="rId3"/>
    <p:sldLayoutId id="2147484358" r:id="rId4"/>
    <p:sldLayoutId id="2147484359" r:id="rId5"/>
    <p:sldLayoutId id="2147484360" r:id="rId6"/>
    <p:sldLayoutId id="2147484353" r:id="rId7"/>
    <p:sldLayoutId id="2147484361" r:id="rId8"/>
    <p:sldLayoutId id="2147484362" r:id="rId9"/>
    <p:sldLayoutId id="2147484354" r:id="rId10"/>
    <p:sldLayoutId id="214748435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2017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Country: Italy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 ladder breakage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095375"/>
          <a:ext cx="8907463" cy="5562600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7" marB="89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6851">
                <a:tc>
                  <a:txBody>
                    <a:bodyPr/>
                    <a:lstStyle/>
                    <a:p>
                      <a:pPr algn="just"/>
                      <a:r>
                        <a:rPr kumimoji="0" lang="it-IT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During</a:t>
                      </a:r>
                      <a:r>
                        <a:rPr kumimoji="0"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dirty="0" smtClean="0"/>
                        <a:t>the archiving of some documents, the ladder of the copies office has suddenly broken. The operator, who was climbing with a volume in his hand, jumped on the ground from the first rung (40 cm from the ground) as soon as the ladder broke.</a:t>
                      </a:r>
                      <a:r>
                        <a:rPr kumimoji="0"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it-IT" sz="12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89997" marB="89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0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1904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periodical check of offices ladders not expected</a:t>
                      </a:r>
                    </a:p>
                  </a:txBody>
                  <a:tcPr marL="90000" marR="90000" marT="89997" marB="89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Verify also all the offices’ s ladders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lang="en-US" sz="1400" dirty="0" smtClean="0"/>
                        <a:t>Include offices ladders in the periodical maintenance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program</a:t>
                      </a:r>
                      <a:br>
                        <a:rPr lang="en-US" sz="1400" dirty="0" smtClean="0"/>
                      </a:b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0" marT="107997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0" descr="J:\Smi\Sicurezza\GENERALE\rapporti incidente\inc.2017\SIADMI rapp-inc 2017-06\rottura sca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5975" y="1123950"/>
            <a:ext cx="1841500" cy="32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1" descr="J:\Smi\Sicurezza\GENERALE\rapporti incidente\inc.2017\SIADMI rapp-inc 2017-06\scala d'appoggio ufficio copie rot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50" y="1123950"/>
            <a:ext cx="18383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9054</TotalTime>
  <Words>104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Wingdings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521</cp:revision>
  <cp:lastPrinted>2017-02-07T16:28:38Z</cp:lastPrinted>
  <dcterms:created xsi:type="dcterms:W3CDTF">2004-01-23T18:06:09Z</dcterms:created>
  <dcterms:modified xsi:type="dcterms:W3CDTF">2018-03-04T17:26:46Z</dcterms:modified>
</cp:coreProperties>
</file>